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W5fiDuGYcLlGG8B3ksb/2Sfzw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fb.watch/schZo0rQdx/" TargetMode="External"/><Relationship Id="rId4" Type="http://schemas.openxmlformats.org/officeDocument/2006/relationships/hyperlink" Target="https://fb.watch/schZo0rQdx/" TargetMode="External"/><Relationship Id="rId5" Type="http://schemas.openxmlformats.org/officeDocument/2006/relationships/hyperlink" Target="https://www.youtube.com/watch?v=r-7fuKedH0o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Jay Shin</a:t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The Beginning of Nepal and Butan Taekwondo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https://www.youtube.com/watch?v=r-7fuKedH0o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2024-05-21T12:42:44Z</dcterms:created>
  <dc:creator>SangSoon Koh</dc:creator>
</cp:coreProperties>
</file>